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249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4FCC3-DADA-45CA-A5D7-9B3E0B1D6305}" type="datetimeFigureOut">
              <a:rPr lang="fr-FR" smtClean="0"/>
              <a:pPr/>
              <a:t>30/06/2023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ABB8D-F457-49B2-ADAD-8AF08FA1315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57166" y="142844"/>
            <a:ext cx="6286544" cy="98488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fr-FR" dirty="0" smtClean="0">
              <a:latin typeface="Arial Black" pitchFamily="34" charset="0"/>
            </a:endParaRPr>
          </a:p>
          <a:p>
            <a:pPr algn="ctr"/>
            <a:r>
              <a:rPr lang="fr-FR" sz="2000" b="1" dirty="0" smtClean="0"/>
              <a:t>Liste de fournitures – CE1</a:t>
            </a:r>
          </a:p>
          <a:p>
            <a:pPr algn="ctr"/>
            <a:r>
              <a:rPr lang="fr-FR" sz="2000" b="1" dirty="0" smtClean="0"/>
              <a:t>École primaire J. AURIOL</a:t>
            </a:r>
            <a:endParaRPr lang="fr-FR" sz="2000" b="1" dirty="0"/>
          </a:p>
        </p:txBody>
      </p:sp>
      <p:pic>
        <p:nvPicPr>
          <p:cNvPr id="5" name="Picture 4" descr="Épinglé sur Vocabulair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8" y="285720"/>
            <a:ext cx="1214446" cy="963860"/>
          </a:xfrm>
          <a:prstGeom prst="rect">
            <a:avLst/>
          </a:prstGeom>
          <a:noFill/>
        </p:spPr>
      </p:pic>
      <p:pic>
        <p:nvPicPr>
          <p:cNvPr id="6" name="Picture 6" descr="Le classement des meilleures trousses à dessin de l&amp;#39;année 20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00042" y="214282"/>
            <a:ext cx="1285884" cy="893316"/>
          </a:xfrm>
          <a:prstGeom prst="rect">
            <a:avLst/>
          </a:prstGeom>
          <a:noFill/>
        </p:spPr>
      </p:pic>
      <p:sp>
        <p:nvSpPr>
          <p:cNvPr id="7" name="ZoneTexte 6"/>
          <p:cNvSpPr txBox="1"/>
          <p:nvPr/>
        </p:nvSpPr>
        <p:spPr>
          <a:xfrm>
            <a:off x="428604" y="1511141"/>
            <a:ext cx="6143668" cy="7525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i="1" dirty="0" smtClean="0"/>
              <a:t>IMPORTANT</a:t>
            </a:r>
            <a:r>
              <a:rPr lang="fr-FR" sz="1400" b="1" i="1" u="sng" dirty="0" smtClean="0"/>
              <a:t>: chaque élément devra être étiqueté aux nom et prénom de votre enfant;  </a:t>
            </a:r>
            <a:r>
              <a:rPr lang="fr-FR" sz="1400" i="1" dirty="0" smtClean="0"/>
              <a:t>les crayons et les stylos compris</a:t>
            </a:r>
            <a:r>
              <a:rPr lang="fr-FR" sz="1400" dirty="0" smtClean="0"/>
              <a:t>.  </a:t>
            </a:r>
            <a:r>
              <a:rPr lang="fr-FR" sz="1400" b="1" dirty="0" smtClean="0"/>
              <a:t>Veuillez ne pas prendre de correcteur blanc.</a:t>
            </a:r>
          </a:p>
          <a:p>
            <a:endParaRPr lang="fr-FR" sz="1400" b="1" i="1" u="sng" dirty="0" smtClean="0"/>
          </a:p>
          <a:p>
            <a:endParaRPr lang="fr-FR" sz="1400" b="1" i="1" u="sng" dirty="0">
              <a:latin typeface="Comic Sans MS" pitchFamily="66" charset="0"/>
            </a:endParaRPr>
          </a:p>
          <a:p>
            <a:r>
              <a:rPr lang="fr-FR" sz="1200" dirty="0" smtClean="0">
                <a:latin typeface="Comic Sans MS" pitchFamily="66" charset="0"/>
              </a:rPr>
              <a:t>- 1 agenda : </a:t>
            </a:r>
            <a:r>
              <a:rPr lang="fr-FR" sz="1200" b="1" dirty="0" smtClean="0">
                <a:latin typeface="Comic Sans MS" pitchFamily="66" charset="0"/>
              </a:rPr>
              <a:t>1 page par jour</a:t>
            </a:r>
          </a:p>
          <a:p>
            <a:pPr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 petit cahier de brouillon (17x22)</a:t>
            </a:r>
          </a:p>
          <a:p>
            <a:r>
              <a:rPr lang="fr-FR" sz="1200" dirty="0" smtClean="0">
                <a:latin typeface="Comic Sans MS" pitchFamily="66" charset="0"/>
              </a:rPr>
              <a:t>- 1 règle rigide de 15cm (</a:t>
            </a:r>
            <a:r>
              <a:rPr lang="fr-FR" sz="1200" b="1" dirty="0" smtClean="0">
                <a:latin typeface="Comic Sans MS" pitchFamily="66" charset="0"/>
              </a:rPr>
              <a:t>pas souple et pas en métal</a:t>
            </a:r>
            <a:r>
              <a:rPr lang="fr-FR" sz="1200" dirty="0" smtClean="0">
                <a:latin typeface="Comic Sans MS" pitchFamily="66" charset="0"/>
              </a:rPr>
              <a:t>)</a:t>
            </a:r>
          </a:p>
          <a:p>
            <a:r>
              <a:rPr lang="fr-FR" sz="1200" dirty="0" smtClean="0">
                <a:latin typeface="Comic Sans MS" pitchFamily="66" charset="0"/>
              </a:rPr>
              <a:t>- 2 portes-vues – </a:t>
            </a:r>
            <a:r>
              <a:rPr lang="fr-FR" sz="1200" b="1" dirty="0" smtClean="0">
                <a:latin typeface="Comic Sans MS" pitchFamily="66" charset="0"/>
              </a:rPr>
              <a:t>de 80 à 120 vues- </a:t>
            </a:r>
            <a:r>
              <a:rPr lang="fr-FR" sz="1200" dirty="0" smtClean="0">
                <a:latin typeface="Comic Sans MS" pitchFamily="66" charset="0"/>
              </a:rPr>
              <a:t>format A4 (21x29,7 cm)</a:t>
            </a:r>
          </a:p>
          <a:p>
            <a:r>
              <a:rPr lang="fr-FR" sz="1200" dirty="0" smtClean="0">
                <a:latin typeface="Comic Sans MS" pitchFamily="66" charset="0"/>
              </a:rPr>
              <a:t>- 1 pochette à rabats rigide – format A4 (21x29,7 cm)</a:t>
            </a:r>
          </a:p>
          <a:p>
            <a:pPr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 ardoise blanche avec effaceur/chiffon</a:t>
            </a:r>
          </a:p>
          <a:p>
            <a:pPr lvl="0"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 blouse ou vieille chemise à manches longues (pour la peinture)</a:t>
            </a:r>
          </a:p>
          <a:p>
            <a:pPr>
              <a:buFontTx/>
              <a:buChar char="-"/>
            </a:pPr>
            <a:r>
              <a:rPr lang="fr-FR" sz="1200" b="1" dirty="0" smtClean="0">
                <a:latin typeface="Comic Sans MS" pitchFamily="66" charset="0"/>
              </a:rPr>
              <a:t> </a:t>
            </a:r>
            <a:r>
              <a:rPr lang="fr-FR" sz="1200" dirty="0" smtClean="0">
                <a:latin typeface="Comic Sans MS" pitchFamily="66" charset="0"/>
              </a:rPr>
              <a:t>1 boîte de mouchoirs</a:t>
            </a:r>
          </a:p>
          <a:p>
            <a:pPr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 ramette de papier A4</a:t>
            </a:r>
          </a:p>
          <a:p>
            <a:endParaRPr lang="fr-FR" sz="1200" dirty="0" smtClean="0">
              <a:latin typeface="Comic Sans MS" pitchFamily="66" charset="0"/>
            </a:endParaRPr>
          </a:p>
          <a:p>
            <a:pPr lvl="0"/>
            <a:endParaRPr lang="fr-FR" sz="1200" dirty="0" smtClean="0">
              <a:latin typeface="Comic Sans MS" pitchFamily="66" charset="0"/>
            </a:endParaRPr>
          </a:p>
          <a:p>
            <a:r>
              <a:rPr lang="fr-FR" sz="1200" b="1" u="sng" dirty="0" smtClean="0">
                <a:latin typeface="Comic Sans MS" pitchFamily="66" charset="0"/>
              </a:rPr>
              <a:t>Une trousse (de travail) contenant:</a:t>
            </a:r>
          </a:p>
          <a:p>
            <a:r>
              <a:rPr lang="fr-FR" sz="1200" smtClean="0">
                <a:latin typeface="Comic Sans MS" pitchFamily="66" charset="0"/>
              </a:rPr>
              <a:t>● 3 </a:t>
            </a:r>
            <a:r>
              <a:rPr lang="fr-FR" sz="1200" dirty="0" smtClean="0">
                <a:latin typeface="Comic Sans MS" pitchFamily="66" charset="0"/>
              </a:rPr>
              <a:t>stylos : 1 bleu, 1 rouge et 1 vert</a:t>
            </a:r>
          </a:p>
          <a:p>
            <a:r>
              <a:rPr lang="fr-FR" sz="1200" dirty="0" smtClean="0">
                <a:latin typeface="Comic Sans MS" pitchFamily="66" charset="0"/>
              </a:rPr>
              <a:t>● 1 crayon à papier</a:t>
            </a:r>
          </a:p>
          <a:p>
            <a:r>
              <a:rPr lang="fr-FR" sz="1200" dirty="0" smtClean="0">
                <a:latin typeface="Comic Sans MS" pitchFamily="66" charset="0"/>
              </a:rPr>
              <a:t>● 1 gomme blanche</a:t>
            </a:r>
          </a:p>
          <a:p>
            <a:r>
              <a:rPr lang="fr-FR" sz="1200" dirty="0" smtClean="0">
                <a:latin typeface="Comic Sans MS" pitchFamily="66" charset="0"/>
              </a:rPr>
              <a:t>● 1 paire de ciseaux (pour les gauchers: prendre des ciseaux spéciaux)</a:t>
            </a:r>
          </a:p>
          <a:p>
            <a:r>
              <a:rPr lang="fr-FR" sz="1200" dirty="0" smtClean="0">
                <a:latin typeface="Comic Sans MS" pitchFamily="66" charset="0"/>
              </a:rPr>
              <a:t>● 1 taille crayon avec réservoir</a:t>
            </a:r>
          </a:p>
          <a:p>
            <a:r>
              <a:rPr lang="fr-FR" sz="1200" dirty="0" smtClean="0">
                <a:latin typeface="Comic Sans MS" pitchFamily="66" charset="0"/>
              </a:rPr>
              <a:t>● 1 bâton de colle (pas liquide)</a:t>
            </a:r>
          </a:p>
          <a:p>
            <a:r>
              <a:rPr lang="fr-FR" sz="1200" dirty="0" smtClean="0">
                <a:latin typeface="Comic Sans MS" pitchFamily="66" charset="0"/>
              </a:rPr>
              <a:t>● 2 surligneurs (2 couleurs différentes au choix)</a:t>
            </a:r>
          </a:p>
          <a:p>
            <a:r>
              <a:rPr lang="fr-FR" sz="1200" dirty="0" smtClean="0">
                <a:latin typeface="Comic Sans MS" pitchFamily="66" charset="0"/>
              </a:rPr>
              <a:t>● 1 feutre d’ardoise </a:t>
            </a:r>
          </a:p>
          <a:p>
            <a:pPr lvl="0"/>
            <a:endParaRPr lang="fr-FR" sz="1200" dirty="0" smtClean="0">
              <a:latin typeface="Comic Sans MS" pitchFamily="66" charset="0"/>
            </a:endParaRPr>
          </a:p>
          <a:p>
            <a:r>
              <a:rPr lang="fr-FR" sz="1200" b="1" u="sng" dirty="0" smtClean="0">
                <a:latin typeface="Comic Sans MS" pitchFamily="66" charset="0"/>
              </a:rPr>
              <a:t>Une seconde (dessin) contenant:</a:t>
            </a:r>
          </a:p>
          <a:p>
            <a:pPr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12 crayons de couleur</a:t>
            </a:r>
          </a:p>
          <a:p>
            <a:pPr>
              <a:buFontTx/>
              <a:buChar char="-"/>
            </a:pPr>
            <a:r>
              <a:rPr lang="fr-FR" sz="1200" dirty="0" smtClean="0">
                <a:latin typeface="Comic Sans MS" pitchFamily="66" charset="0"/>
              </a:rPr>
              <a:t> 12 feutres</a:t>
            </a:r>
          </a:p>
          <a:p>
            <a:pPr>
              <a:buFontTx/>
              <a:buChar char="-"/>
            </a:pPr>
            <a:endParaRPr lang="fr-FR" sz="1200" b="1" dirty="0" smtClean="0">
              <a:latin typeface="Comic Sans MS" pitchFamily="66" charset="0"/>
            </a:endParaRPr>
          </a:p>
          <a:p>
            <a:pPr>
              <a:buFontTx/>
              <a:buChar char="-"/>
            </a:pPr>
            <a:endParaRPr lang="fr-FR" sz="1200" b="1" dirty="0" smtClean="0">
              <a:latin typeface="Comic Sans MS" pitchFamily="66" charset="0"/>
            </a:endParaRPr>
          </a:p>
          <a:p>
            <a:r>
              <a:rPr lang="fr-FR" sz="1100" u="sng" dirty="0" smtClean="0">
                <a:latin typeface="Comic Sans MS" pitchFamily="66" charset="0"/>
              </a:rPr>
              <a:t>Une réserve qui restera dans la classe pendant l’année scolaire :</a:t>
            </a:r>
            <a:endParaRPr lang="fr-FR" sz="1100" dirty="0" smtClean="0">
              <a:latin typeface="Comic Sans MS" pitchFamily="66" charset="0"/>
            </a:endParaRPr>
          </a:p>
          <a:p>
            <a:r>
              <a:rPr lang="fr-FR" sz="1100" u="sng" dirty="0" smtClean="0">
                <a:latin typeface="Comic Sans MS" pitchFamily="66" charset="0"/>
              </a:rPr>
              <a:t>1 sac congélation contenant :</a:t>
            </a:r>
            <a:endParaRPr lang="fr-FR" sz="1100" dirty="0" smtClean="0">
              <a:latin typeface="Comic Sans MS" pitchFamily="66" charset="0"/>
            </a:endParaRPr>
          </a:p>
          <a:p>
            <a:r>
              <a:rPr lang="fr-FR" sz="1100" dirty="0" smtClean="0">
                <a:latin typeface="Comic Sans MS" pitchFamily="66" charset="0"/>
              </a:rPr>
              <a:t>● 2 stylos bleus, 2 stylos verts et 2 stylos rouges</a:t>
            </a:r>
          </a:p>
          <a:p>
            <a:r>
              <a:rPr lang="fr-FR" sz="1100" dirty="0" smtClean="0">
                <a:latin typeface="Comic Sans MS" pitchFamily="66" charset="0"/>
              </a:rPr>
              <a:t>● 4 crayons à papier</a:t>
            </a:r>
          </a:p>
          <a:p>
            <a:r>
              <a:rPr lang="fr-FR" sz="1100" dirty="0" smtClean="0">
                <a:latin typeface="Comic Sans MS" pitchFamily="66" charset="0"/>
              </a:rPr>
              <a:t>● 6 bâtons de colle</a:t>
            </a:r>
          </a:p>
          <a:p>
            <a:r>
              <a:rPr lang="fr-FR" sz="1100" dirty="0" smtClean="0">
                <a:latin typeface="Comic Sans MS" pitchFamily="66" charset="0"/>
              </a:rPr>
              <a:t>● 2 gommes blanches</a:t>
            </a:r>
          </a:p>
          <a:p>
            <a:r>
              <a:rPr lang="fr-FR" sz="1100" dirty="0" smtClean="0">
                <a:latin typeface="Comic Sans MS" pitchFamily="66" charset="0"/>
              </a:rPr>
              <a:t>● 6 feutres Velléda</a:t>
            </a:r>
          </a:p>
          <a:p>
            <a:pPr lvl="0"/>
            <a:endParaRPr lang="fr-FR" sz="1200" b="1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43</Words>
  <Application>Microsoft Office PowerPoint</Application>
  <PresentationFormat>Affichage à l'écran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Fanny</dc:creator>
  <cp:lastModifiedBy>admin</cp:lastModifiedBy>
  <cp:revision>3</cp:revision>
  <cp:lastPrinted>2023-06-30T06:20:17Z</cp:lastPrinted>
  <dcterms:created xsi:type="dcterms:W3CDTF">2023-06-29T19:10:16Z</dcterms:created>
  <dcterms:modified xsi:type="dcterms:W3CDTF">2023-06-30T06:20:58Z</dcterms:modified>
</cp:coreProperties>
</file>